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62" r:id="rId6"/>
    <p:sldId id="259" r:id="rId7"/>
    <p:sldId id="260" r:id="rId8"/>
    <p:sldId id="261" r:id="rId9"/>
    <p:sldId id="263" r:id="rId10"/>
    <p:sldId id="264" r:id="rId11"/>
    <p:sldId id="266" r:id="rId12"/>
    <p:sldId id="265" r:id="rId13"/>
    <p:sldId id="267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488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56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852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155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229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674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819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266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332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517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271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FDCFC-B792-4426-BDF6-D9EB2571F022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A98AA-7A9A-40A0-9B66-894C442AF6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907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7954" y="556712"/>
            <a:ext cx="5179423" cy="6009549"/>
          </a:xfrm>
        </p:spPr>
        <p:txBody>
          <a:bodyPr>
            <a:normAutofit/>
          </a:bodyPr>
          <a:lstStyle/>
          <a:p>
            <a:pPr algn="ctr"/>
            <a:r>
              <a:rPr lang="ru-RU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профессиональной компетентности у </a:t>
            </a:r>
            <a:r>
              <a:rPr lang="ru-RU" kern="1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обучающихся на уроке БИОЛОГИИ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49" y="519022"/>
            <a:ext cx="5495107" cy="595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531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869140"/>
            <a:ext cx="9144000" cy="3119719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Антропогенез – </a:t>
            </a:r>
            <a:r>
              <a:rPr lang="ru-RU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становление Человека разумного как биологического вида</a:t>
            </a:r>
            <a:endParaRPr lang="ru-RU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20318" y="5903259"/>
            <a:ext cx="3684494" cy="484093"/>
          </a:xfrm>
        </p:spPr>
        <p:txBody>
          <a:bodyPr>
            <a:normAutofit fontScale="55000" lnSpcReduction="20000"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ОД.13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БИОЛОГИЯ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Васильева Т.В.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659" y="227572"/>
            <a:ext cx="10300447" cy="2434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08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В ОБРАЗОВАНИИ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способы совместной деятельности преподавателя и учащихся, направленные на решение задач обучения. 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28246" y="1690688"/>
            <a:ext cx="7225553" cy="4817688"/>
          </a:xfrm>
        </p:spPr>
        <p:txBody>
          <a:bodyPr/>
          <a:lstStyle/>
          <a:p>
            <a:pPr marL="0" lv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Словесные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Источником является устное или печатное слово. К ним относятся рассказ, объяснение,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беседа, дискуссия,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лекция, работа с книгой. </a:t>
            </a:r>
          </a:p>
          <a:p>
            <a:pPr marL="0" lvl="0" indent="0">
              <a:buNone/>
            </a:pPr>
            <a:endParaRPr lang="ru-RU" b="1" dirty="0" smtClean="0"/>
          </a:p>
          <a:p>
            <a:pPr marL="0" lvl="0" indent="0">
              <a:buNone/>
            </a:pPr>
            <a:endParaRPr lang="ru-RU" b="1" dirty="0"/>
          </a:p>
          <a:p>
            <a:pPr marL="0" lvl="0" indent="0">
              <a:buNone/>
            </a:pPr>
            <a:endParaRPr lang="ru-RU" b="1" dirty="0" smtClean="0"/>
          </a:p>
          <a:p>
            <a:pPr marL="0" lv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Наглядные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Источником знаний являются наблюдаемые предметы,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явления,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наглядные пособия. </a:t>
            </a:r>
          </a:p>
          <a:p>
            <a:endParaRPr lang="ru-RU" dirty="0"/>
          </a:p>
        </p:txBody>
      </p:sp>
      <p:pic>
        <p:nvPicPr>
          <p:cNvPr id="4" name="Рисунок 3" descr="Picture background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7" t="4105" r="7890" b="11387"/>
          <a:stretch/>
        </p:blipFill>
        <p:spPr bwMode="auto">
          <a:xfrm>
            <a:off x="632014" y="1690688"/>
            <a:ext cx="2568388" cy="24106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Picture background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7" t="8381" r="6864" b="11045"/>
          <a:stretch/>
        </p:blipFill>
        <p:spPr bwMode="auto">
          <a:xfrm>
            <a:off x="591000" y="4318430"/>
            <a:ext cx="2784213" cy="21899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66779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068793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ТЕХНОЛОГИИ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система взаимодействия педагога и учащихся, основой которой является конкретная концепция, определённая целью, задачами, принципами, содержанием, методами и средствами обучения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5271" y="2191871"/>
            <a:ext cx="4818528" cy="4276163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Научно-исследовательский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обучения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Использование компьютерных симуляторов, виртуальных лабораторий и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других инструментов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позволяет студентам получать новые знания и навыки, имитируя научные эксперименты и исследования</a:t>
            </a:r>
          </a:p>
        </p:txBody>
      </p:sp>
      <p:pic>
        <p:nvPicPr>
          <p:cNvPr id="4" name="Рисунок 3" descr="Picture background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8" r="5961"/>
          <a:stretch/>
        </p:blipFill>
        <p:spPr bwMode="auto">
          <a:xfrm>
            <a:off x="838199" y="2226832"/>
            <a:ext cx="5065059" cy="36360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78804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2730" y="161365"/>
            <a:ext cx="4639236" cy="1156447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есть человек?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93976" y="5607424"/>
            <a:ext cx="6306670" cy="1143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чем его особенности??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Picture background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5"/>
          <a:stretch/>
        </p:blipFill>
        <p:spPr bwMode="auto">
          <a:xfrm>
            <a:off x="1936376" y="1035425"/>
            <a:ext cx="8364071" cy="42358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41832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494" y="365125"/>
            <a:ext cx="11551024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говорит 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Философия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человеке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024" y="1398494"/>
            <a:ext cx="11887200" cy="4778469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Античные философы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создали идеал разумного человека, существующего в гармонии с упорядоченным космосом. </a:t>
            </a:r>
          </a:p>
          <a:p>
            <a:pPr marL="0" lvl="0" indent="0"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средние века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христианская философия признавала в человеке особую способность осознавать, что он образ и подобие Бога, и действовать в соответствии с этим знанием. </a:t>
            </a:r>
          </a:p>
          <a:p>
            <a:pPr marL="0" lvl="0" indent="0"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Философия Возрождения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утверждала, что человек — главный и единственный источник творческой силы, он никем и ничем не ограничен в своих замыслах и проявлениях, человек творит себя, свою судьбу и мир вокруг. </a:t>
            </a:r>
          </a:p>
          <a:p>
            <a:pPr marL="0" lvl="0" indent="0"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философии Нового времени и Просвещения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человек рассматривался прежде всего как субъект рационального познания и разумной деятельности. </a:t>
            </a:r>
          </a:p>
          <a:p>
            <a:pPr marL="0" lvl="0" indent="0"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XX веке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философия занялась изучением целостной личности в единстве сознательных и бессознательных способностей. 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 взгляд на человека в философии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предполагает понимание его многоуровневой природы и многомерной сущности. </a:t>
            </a:r>
          </a:p>
        </p:txBody>
      </p:sp>
    </p:spTree>
    <p:extLst>
      <p:ext uri="{BB962C8B-B14F-4D97-AF65-F5344CB8AC3E}">
        <p14:creationId xmlns:p14="http://schemas.microsoft.com/office/powerpoint/2010/main" val="2002244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6188" y="365125"/>
            <a:ext cx="4114800" cy="493301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согласен с этим мнением???</a:t>
            </a:r>
            <a:endParaRPr lang="ru-RU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s://cf4.ppt-online.org/files4/slide/g/g2J6kxC5Zsa4WFUPKbDYvTe8SlrjQBzAGH1mRL/slide-4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3" t="4624" r="1979" b="16260"/>
          <a:stretch/>
        </p:blipFill>
        <p:spPr bwMode="auto">
          <a:xfrm>
            <a:off x="295835" y="257548"/>
            <a:ext cx="7324165" cy="58608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3200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40924" y="365125"/>
            <a:ext cx="7112876" cy="212582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Воззрения на природу человека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6290" y="3023202"/>
            <a:ext cx="11020097" cy="31537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1.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Гомо сапиенс – человек разумный</a:t>
            </a:r>
          </a:p>
          <a:p>
            <a:pPr marL="0" indent="0" algn="ctr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2.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Звери, мы с вами одной стаи</a:t>
            </a:r>
          </a:p>
          <a:p>
            <a:pPr marL="0" indent="0" algn="ctr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3.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– общественное животное</a:t>
            </a:r>
          </a:p>
          <a:p>
            <a:pPr marL="0" indent="0" algn="ctr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4.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– образ и подобие Бога</a:t>
            </a:r>
            <a:endParaRPr lang="ru-RU" sz="32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Picture background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8" t="4372" r="7880" b="5353"/>
          <a:stretch/>
        </p:blipFill>
        <p:spPr bwMode="auto">
          <a:xfrm>
            <a:off x="0" y="0"/>
            <a:ext cx="2900855" cy="30232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61989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0079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Версии происхождения человека: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16166" y="1308537"/>
            <a:ext cx="8860220" cy="215987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Теологическая – божественное происхождение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Эволюционная – человек продукт естественного отбора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Комическая – иноземное происхождение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Picture background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76" b="11564"/>
          <a:stretch/>
        </p:blipFill>
        <p:spPr bwMode="auto">
          <a:xfrm>
            <a:off x="110359" y="959096"/>
            <a:ext cx="2963917" cy="27142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Picture background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0" t="41952" r="11729" b="10441"/>
          <a:stretch/>
        </p:blipFill>
        <p:spPr bwMode="auto">
          <a:xfrm>
            <a:off x="110358" y="3892112"/>
            <a:ext cx="5691351" cy="23195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" t="7070" r="963"/>
          <a:stretch/>
        </p:blipFill>
        <p:spPr bwMode="auto">
          <a:xfrm>
            <a:off x="6432331" y="3153103"/>
            <a:ext cx="5488371" cy="32989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58350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841" y="365125"/>
            <a:ext cx="4288221" cy="5720363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Мифы, объясняющие происхождение человека??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Picture background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3" r="13151" b="9711"/>
          <a:stretch/>
        </p:blipFill>
        <p:spPr bwMode="auto">
          <a:xfrm>
            <a:off x="5060730" y="1384189"/>
            <a:ext cx="6439448" cy="47012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80037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5399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ифы</a:t>
            </a: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объясняющие происхождение человека: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6483" y="1418898"/>
            <a:ext cx="11713779" cy="5249916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Индийские мифы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Богом-прародителем стал Брахма, который родился из яйца, образовал небо и землю. Обозрев себя в одиночестве, он расстроился и силой мысли породил шесть сыновей. От сыновей и дочерей детей Брахмы родились боги, демоны, люди, птицы, змеи и другое население неба, земли и подземного мира. </a:t>
            </a:r>
          </a:p>
          <a:p>
            <a:pPr marL="0" lv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Китайские мифы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популярным стал миф о том, что человека создала богиня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Нюйва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её брат Фу Си. Они поженились и дали начало роду человеческому. </a:t>
            </a:r>
          </a:p>
          <a:p>
            <a:pPr marL="0" lv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Древнегреческие мифы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одном из текстов идёт речь о том, что боги устали и решили сделать себе замену. Бог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лепил людей из глины, смешивая её с собственной кровью. В других мифах создание человека связывают с титаном Прометеем. Он якобы слепил их из глины. </a:t>
            </a:r>
          </a:p>
          <a:p>
            <a:pPr marL="0" lv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Мифы Юго-Восточной Азии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Кокосовая пальма была мифической праматерью женщины, а уже от женщины произошли остальные люди. </a:t>
            </a:r>
          </a:p>
          <a:p>
            <a:pPr marL="0" lv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Мифы американских индейцев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зародился из палочек и костей древних людей. Другая версия: первых людей выловили из моря, как рыб.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160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051" y="365125"/>
            <a:ext cx="3300549" cy="581183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Обсуждение.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Точки зрения.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Построение цепочки.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56022" y="731520"/>
            <a:ext cx="3466012" cy="544544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Соответствие версий и ответы на главные вопросы.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Кто 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человек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ru-RU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 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его особенности??</a:t>
            </a:r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Picture background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3" t="1539" r="11748" b="6745"/>
          <a:stretch/>
        </p:blipFill>
        <p:spPr bwMode="auto">
          <a:xfrm>
            <a:off x="4040777" y="975361"/>
            <a:ext cx="4084321" cy="53192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48811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54035"/>
            <a:ext cx="6172200" cy="428461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из нас должен задать вопрос: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Я???</a:t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я это «я»??</a:t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я существую?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863" y="1"/>
            <a:ext cx="3884023" cy="6721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1346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256</Words>
  <Application>Microsoft Office PowerPoint</Application>
  <PresentationFormat>Широкоэкранный</PresentationFormat>
  <Paragraphs>44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Повышение профессиональной компетентности у обучающихся на уроке БИОЛОГИИ</vt:lpstr>
      <vt:lpstr>Антропогенез – становление Человека разумного как биологического вида</vt:lpstr>
      <vt:lpstr>МЕТОДЫ В ОБРАЗОВАНИИ — это способы совместной деятельности преподавателя и учащихся, направленные на решение задач обучения.  </vt:lpstr>
      <vt:lpstr>ОБРАЗОВАТЕЛЬНЫЕ ТЕХНОЛОГИИ — это система взаимодействия педагога и учащихся, основой которой является конкретная концепция, определённая целью, задачами, принципами, содержанием, методами и средствами обучения. </vt:lpstr>
      <vt:lpstr>Кто есть человек?</vt:lpstr>
      <vt:lpstr>Что говорит Философия о человеке:</vt:lpstr>
      <vt:lpstr>Кто согласен с этим мнением???</vt:lpstr>
      <vt:lpstr>Воззрения на природу человека</vt:lpstr>
      <vt:lpstr>Версии происхождения человека:</vt:lpstr>
      <vt:lpstr>Мифы, объясняющие происхождение человека??</vt:lpstr>
      <vt:lpstr>Мифы, объясняющие происхождение человека:</vt:lpstr>
      <vt:lpstr>Обсуждение.   Точки зрения.   Построение цепочки.</vt:lpstr>
      <vt:lpstr>Каждый из нас должен задать вопрос:  Кто Я??? Почему я это «я»?? Для чего я существую?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биология</dc:title>
  <dc:creator>Admin</dc:creator>
  <cp:lastModifiedBy>Admin</cp:lastModifiedBy>
  <cp:revision>17</cp:revision>
  <dcterms:created xsi:type="dcterms:W3CDTF">2025-02-24T07:11:51Z</dcterms:created>
  <dcterms:modified xsi:type="dcterms:W3CDTF">2025-02-26T10:32:43Z</dcterms:modified>
</cp:coreProperties>
</file>